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4" r:id="rId15"/>
    <p:sldId id="295" r:id="rId16"/>
    <p:sldId id="296" r:id="rId17"/>
    <p:sldId id="297" r:id="rId18"/>
    <p:sldId id="29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00" r:id="rId44"/>
    <p:sldId id="299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B3B1"/>
    <a:srgbClr val="2B385B"/>
    <a:srgbClr val="032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815E5-A266-4342-BFEA-C04FA0DF7251}" v="8" dt="2024-10-18T19:04:3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rcia" userId="45d086511dae29ac" providerId="LiveId" clId="{2E1815E5-A266-4342-BFEA-C04FA0DF7251}"/>
    <pc:docChg chg="undo custSel addSld delSld modSld sldOrd">
      <pc:chgData name="Pablo Garcia" userId="45d086511dae29ac" providerId="LiveId" clId="{2E1815E5-A266-4342-BFEA-C04FA0DF7251}" dt="2024-10-23T18:06:48.458" v="631"/>
      <pc:docMkLst>
        <pc:docMk/>
      </pc:docMkLst>
      <pc:sldChg chg="addSp delSp modSp mod setBg">
        <pc:chgData name="Pablo Garcia" userId="45d086511dae29ac" providerId="LiveId" clId="{2E1815E5-A266-4342-BFEA-C04FA0DF7251}" dt="2024-10-17T11:59:18.684" v="216" actId="14100"/>
        <pc:sldMkLst>
          <pc:docMk/>
          <pc:sldMk cId="2099420673" sldId="256"/>
        </pc:sldMkLst>
        <pc:spChg chg="add mod ord">
          <ac:chgData name="Pablo Garcia" userId="45d086511dae29ac" providerId="LiveId" clId="{2E1815E5-A266-4342-BFEA-C04FA0DF7251}" dt="2024-10-17T11:59:18.684" v="216" actId="14100"/>
          <ac:spMkLst>
            <pc:docMk/>
            <pc:sldMk cId="2099420673" sldId="256"/>
            <ac:spMk id="2" creationId="{D733EBC2-C439-B1D8-F158-7C697CC69F52}"/>
          </ac:spMkLst>
        </pc:spChg>
        <pc:picChg chg="add mod">
          <ac:chgData name="Pablo Garcia" userId="45d086511dae29ac" providerId="LiveId" clId="{2E1815E5-A266-4342-BFEA-C04FA0DF7251}" dt="2024-10-17T11:58:27.763" v="210"/>
          <ac:picMkLst>
            <pc:docMk/>
            <pc:sldMk cId="2099420673" sldId="256"/>
            <ac:picMk id="3" creationId="{B4D56B27-2C7D-E3AD-808F-1766F8C36E32}"/>
          </ac:picMkLst>
        </pc:picChg>
        <pc:picChg chg="del mod">
          <ac:chgData name="Pablo Garcia" userId="45d086511dae29ac" providerId="LiveId" clId="{2E1815E5-A266-4342-BFEA-C04FA0DF7251}" dt="2024-10-17T11:58:20.764" v="209" actId="478"/>
          <ac:picMkLst>
            <pc:docMk/>
            <pc:sldMk cId="2099420673" sldId="256"/>
            <ac:picMk id="8" creationId="{054AC1DA-E9B1-6E82-B808-9BEF6497C7E7}"/>
          </ac:picMkLst>
        </pc:picChg>
      </pc:sldChg>
      <pc:sldChg chg="addSp delSp modSp add mod">
        <pc:chgData name="Pablo Garcia" userId="45d086511dae29ac" providerId="LiveId" clId="{2E1815E5-A266-4342-BFEA-C04FA0DF7251}" dt="2024-10-17T11:22:27.854" v="10" actId="478"/>
        <pc:sldMkLst>
          <pc:docMk/>
          <pc:sldMk cId="4052454827" sldId="276"/>
        </pc:sldMkLst>
        <pc:spChg chg="del">
          <ac:chgData name="Pablo Garcia" userId="45d086511dae29ac" providerId="LiveId" clId="{2E1815E5-A266-4342-BFEA-C04FA0DF7251}" dt="2024-10-17T11:22:27.854" v="10" actId="478"/>
          <ac:spMkLst>
            <pc:docMk/>
            <pc:sldMk cId="4052454827" sldId="276"/>
            <ac:spMk id="6" creationId="{0454853F-F5F8-3E52-779A-E842B2AD01AA}"/>
          </ac:spMkLst>
        </pc:spChg>
        <pc:picChg chg="del">
          <ac:chgData name="Pablo Garcia" userId="45d086511dae29ac" providerId="LiveId" clId="{2E1815E5-A266-4342-BFEA-C04FA0DF7251}" dt="2024-10-17T11:21:22.312" v="1" actId="478"/>
          <ac:picMkLst>
            <pc:docMk/>
            <pc:sldMk cId="4052454827" sldId="276"/>
            <ac:picMk id="3" creationId="{E1475C85-E5CC-E294-90B5-418835B8EE74}"/>
          </ac:picMkLst>
        </pc:picChg>
        <pc:picChg chg="add mod">
          <ac:chgData name="Pablo Garcia" userId="45d086511dae29ac" providerId="LiveId" clId="{2E1815E5-A266-4342-BFEA-C04FA0DF7251}" dt="2024-10-17T11:22:24.073" v="9" actId="1035"/>
          <ac:picMkLst>
            <pc:docMk/>
            <pc:sldMk cId="4052454827" sldId="276"/>
            <ac:picMk id="4" creationId="{5438AD05-4E66-6947-78EC-C6FFD8807D4A}"/>
          </ac:picMkLst>
        </pc:picChg>
        <pc:picChg chg="ord">
          <ac:chgData name="Pablo Garcia" userId="45d086511dae29ac" providerId="LiveId" clId="{2E1815E5-A266-4342-BFEA-C04FA0DF7251}" dt="2024-10-17T11:22:02.559" v="4" actId="166"/>
          <ac:picMkLst>
            <pc:docMk/>
            <pc:sldMk cId="4052454827" sldId="276"/>
            <ac:picMk id="7" creationId="{E5618552-A7FB-FC1E-DEF0-60F722556357}"/>
          </ac:picMkLst>
        </pc:picChg>
      </pc:sldChg>
      <pc:sldChg chg="addSp delSp modSp add mod">
        <pc:chgData name="Pablo Garcia" userId="45d086511dae29ac" providerId="LiveId" clId="{2E1815E5-A266-4342-BFEA-C04FA0DF7251}" dt="2024-10-17T11:23:43.649" v="42"/>
        <pc:sldMkLst>
          <pc:docMk/>
          <pc:sldMk cId="393617445" sldId="277"/>
        </pc:sldMkLst>
        <pc:spChg chg="add mod">
          <ac:chgData name="Pablo Garcia" userId="45d086511dae29ac" providerId="LiveId" clId="{2E1815E5-A266-4342-BFEA-C04FA0DF7251}" dt="2024-10-17T11:23:43.649" v="42"/>
          <ac:spMkLst>
            <pc:docMk/>
            <pc:sldMk cId="393617445" sldId="277"/>
            <ac:spMk id="5" creationId="{A7D58E88-71DE-E2D8-10ED-B1001EFD0150}"/>
          </ac:spMkLst>
        </pc:spChg>
        <pc:picChg chg="add mod">
          <ac:chgData name="Pablo Garcia" userId="45d086511dae29ac" providerId="LiveId" clId="{2E1815E5-A266-4342-BFEA-C04FA0DF7251}" dt="2024-10-17T11:23:28.774" v="40" actId="1038"/>
          <ac:picMkLst>
            <pc:docMk/>
            <pc:sldMk cId="393617445" sldId="277"/>
            <ac:picMk id="3" creationId="{CD45F1E4-D8DA-BEDE-0182-5010A84650D7}"/>
          </ac:picMkLst>
        </pc:picChg>
        <pc:picChg chg="del">
          <ac:chgData name="Pablo Garcia" userId="45d086511dae29ac" providerId="LiveId" clId="{2E1815E5-A266-4342-BFEA-C04FA0DF7251}" dt="2024-10-17T11:22:40.916" v="14" actId="478"/>
          <ac:picMkLst>
            <pc:docMk/>
            <pc:sldMk cId="393617445" sldId="277"/>
            <ac:picMk id="4" creationId="{5A2B4AE8-A11A-8DB1-700F-0BBE7385FD69}"/>
          </ac:picMkLst>
        </pc:picChg>
        <pc:picChg chg="del ord">
          <ac:chgData name="Pablo Garcia" userId="45d086511dae29ac" providerId="LiveId" clId="{2E1815E5-A266-4342-BFEA-C04FA0DF7251}" dt="2024-10-17T11:23:32.415" v="41" actId="478"/>
          <ac:picMkLst>
            <pc:docMk/>
            <pc:sldMk cId="393617445" sldId="277"/>
            <ac:picMk id="7" creationId="{761DC846-58E0-9E4F-76B0-99447616D637}"/>
          </ac:picMkLst>
        </pc:picChg>
      </pc:sldChg>
      <pc:sldChg chg="new del">
        <pc:chgData name="Pablo Garcia" userId="45d086511dae29ac" providerId="LiveId" clId="{2E1815E5-A266-4342-BFEA-C04FA0DF7251}" dt="2024-10-17T11:22:34.151" v="12" actId="680"/>
        <pc:sldMkLst>
          <pc:docMk/>
          <pc:sldMk cId="2772007472" sldId="277"/>
        </pc:sldMkLst>
      </pc:sldChg>
      <pc:sldChg chg="addSp delSp modSp add mod ord">
        <pc:chgData name="Pablo Garcia" userId="45d086511dae29ac" providerId="LiveId" clId="{2E1815E5-A266-4342-BFEA-C04FA0DF7251}" dt="2024-10-17T11:25:43.831" v="67" actId="14100"/>
        <pc:sldMkLst>
          <pc:docMk/>
          <pc:sldMk cId="2953699712" sldId="278"/>
        </pc:sldMkLst>
        <pc:picChg chg="del">
          <ac:chgData name="Pablo Garcia" userId="45d086511dae29ac" providerId="LiveId" clId="{2E1815E5-A266-4342-BFEA-C04FA0DF7251}" dt="2024-10-17T11:24:54.645" v="46" actId="478"/>
          <ac:picMkLst>
            <pc:docMk/>
            <pc:sldMk cId="2953699712" sldId="278"/>
            <ac:picMk id="3" creationId="{7BED245A-7460-FC1F-42D1-4E58231AB6F9}"/>
          </ac:picMkLst>
        </pc:picChg>
        <pc:picChg chg="add del">
          <ac:chgData name="Pablo Garcia" userId="45d086511dae29ac" providerId="LiveId" clId="{2E1815E5-A266-4342-BFEA-C04FA0DF7251}" dt="2024-10-17T11:25:05.191" v="48" actId="478"/>
          <ac:picMkLst>
            <pc:docMk/>
            <pc:sldMk cId="2953699712" sldId="278"/>
            <ac:picMk id="4" creationId="{15359C43-AB68-B225-5183-1E1693734D06}"/>
          </ac:picMkLst>
        </pc:picChg>
        <pc:picChg chg="ord">
          <ac:chgData name="Pablo Garcia" userId="45d086511dae29ac" providerId="LiveId" clId="{2E1815E5-A266-4342-BFEA-C04FA0DF7251}" dt="2024-10-17T11:25:35.784" v="65" actId="166"/>
          <ac:picMkLst>
            <pc:docMk/>
            <pc:sldMk cId="2953699712" sldId="278"/>
            <ac:picMk id="7" creationId="{277095E5-41ED-AE16-4DDA-726AABC87503}"/>
          </ac:picMkLst>
        </pc:picChg>
        <pc:picChg chg="add mod">
          <ac:chgData name="Pablo Garcia" userId="45d086511dae29ac" providerId="LiveId" clId="{2E1815E5-A266-4342-BFEA-C04FA0DF7251}" dt="2024-10-17T11:25:43.831" v="67" actId="14100"/>
          <ac:picMkLst>
            <pc:docMk/>
            <pc:sldMk cId="2953699712" sldId="278"/>
            <ac:picMk id="8" creationId="{A9A3A5B5-DCCE-F827-4DFA-6C37CD201FC3}"/>
          </ac:picMkLst>
        </pc:picChg>
      </pc:sldChg>
      <pc:sldChg chg="addSp delSp modSp add mod">
        <pc:chgData name="Pablo Garcia" userId="45d086511dae29ac" providerId="LiveId" clId="{2E1815E5-A266-4342-BFEA-C04FA0DF7251}" dt="2024-10-17T11:28:22.588" v="111" actId="167"/>
        <pc:sldMkLst>
          <pc:docMk/>
          <pc:sldMk cId="174765956" sldId="279"/>
        </pc:sldMkLst>
        <pc:picChg chg="add mod ord">
          <ac:chgData name="Pablo Garcia" userId="45d086511dae29ac" providerId="LiveId" clId="{2E1815E5-A266-4342-BFEA-C04FA0DF7251}" dt="2024-10-17T11:28:22.588" v="111" actId="167"/>
          <ac:picMkLst>
            <pc:docMk/>
            <pc:sldMk cId="174765956" sldId="279"/>
            <ac:picMk id="3" creationId="{B3E8C8D7-41B2-3712-E54D-BD89BCA5F80C}"/>
          </ac:picMkLst>
        </pc:picChg>
        <pc:picChg chg="del">
          <ac:chgData name="Pablo Garcia" userId="45d086511dae29ac" providerId="LiveId" clId="{2E1815E5-A266-4342-BFEA-C04FA0DF7251}" dt="2024-10-17T11:27:46.963" v="69" actId="478"/>
          <ac:picMkLst>
            <pc:docMk/>
            <pc:sldMk cId="174765956" sldId="279"/>
            <ac:picMk id="8" creationId="{C9AD302B-C1DD-29DB-2538-C8AC75B90770}"/>
          </ac:picMkLst>
        </pc:picChg>
      </pc:sldChg>
      <pc:sldChg chg="addSp delSp modSp add mod">
        <pc:chgData name="Pablo Garcia" userId="45d086511dae29ac" providerId="LiveId" clId="{2E1815E5-A266-4342-BFEA-C04FA0DF7251}" dt="2024-10-17T11:29:52.575" v="117" actId="167"/>
        <pc:sldMkLst>
          <pc:docMk/>
          <pc:sldMk cId="2556418215" sldId="280"/>
        </pc:sldMkLst>
        <pc:picChg chg="del">
          <ac:chgData name="Pablo Garcia" userId="45d086511dae29ac" providerId="LiveId" clId="{2E1815E5-A266-4342-BFEA-C04FA0DF7251}" dt="2024-10-17T11:29:35.495" v="113" actId="478"/>
          <ac:picMkLst>
            <pc:docMk/>
            <pc:sldMk cId="2556418215" sldId="280"/>
            <ac:picMk id="3" creationId="{F5740A96-07F6-1139-A5B8-A8F7C8F37974}"/>
          </ac:picMkLst>
        </pc:picChg>
        <pc:picChg chg="add mod ord">
          <ac:chgData name="Pablo Garcia" userId="45d086511dae29ac" providerId="LiveId" clId="{2E1815E5-A266-4342-BFEA-C04FA0DF7251}" dt="2024-10-17T11:29:52.575" v="117" actId="167"/>
          <ac:picMkLst>
            <pc:docMk/>
            <pc:sldMk cId="2556418215" sldId="280"/>
            <ac:picMk id="4" creationId="{5842D4EB-EC00-26DE-9B89-340974ABD88A}"/>
          </ac:picMkLst>
        </pc:picChg>
      </pc:sldChg>
      <pc:sldChg chg="addSp delSp modSp add mod">
        <pc:chgData name="Pablo Garcia" userId="45d086511dae29ac" providerId="LiveId" clId="{2E1815E5-A266-4342-BFEA-C04FA0DF7251}" dt="2024-10-17T11:31:03.118" v="123" actId="167"/>
        <pc:sldMkLst>
          <pc:docMk/>
          <pc:sldMk cId="3861909265" sldId="281"/>
        </pc:sldMkLst>
        <pc:picChg chg="add mod ord">
          <ac:chgData name="Pablo Garcia" userId="45d086511dae29ac" providerId="LiveId" clId="{2E1815E5-A266-4342-BFEA-C04FA0DF7251}" dt="2024-10-17T11:31:03.118" v="123" actId="167"/>
          <ac:picMkLst>
            <pc:docMk/>
            <pc:sldMk cId="3861909265" sldId="281"/>
            <ac:picMk id="3" creationId="{5CAD0CD2-82AB-0B4F-BB88-A096492FCAB8}"/>
          </ac:picMkLst>
        </pc:picChg>
        <pc:picChg chg="del">
          <ac:chgData name="Pablo Garcia" userId="45d086511dae29ac" providerId="LiveId" clId="{2E1815E5-A266-4342-BFEA-C04FA0DF7251}" dt="2024-10-17T11:30:40.917" v="119" actId="478"/>
          <ac:picMkLst>
            <pc:docMk/>
            <pc:sldMk cId="3861909265" sldId="281"/>
            <ac:picMk id="4" creationId="{D7942517-E9DB-3DED-E530-C0A8B7CCEA54}"/>
          </ac:picMkLst>
        </pc:picChg>
      </pc:sldChg>
      <pc:sldChg chg="addSp delSp modSp add del mod">
        <pc:chgData name="Pablo Garcia" userId="45d086511dae29ac" providerId="LiveId" clId="{2E1815E5-A266-4342-BFEA-C04FA0DF7251}" dt="2024-10-17T11:35:35.105" v="137" actId="2696"/>
        <pc:sldMkLst>
          <pc:docMk/>
          <pc:sldMk cId="3888574863" sldId="282"/>
        </pc:sldMkLst>
        <pc:picChg chg="del">
          <ac:chgData name="Pablo Garcia" userId="45d086511dae29ac" providerId="LiveId" clId="{2E1815E5-A266-4342-BFEA-C04FA0DF7251}" dt="2024-10-17T11:32:14.113" v="125" actId="478"/>
          <ac:picMkLst>
            <pc:docMk/>
            <pc:sldMk cId="3888574863" sldId="282"/>
            <ac:picMk id="3" creationId="{7EB79773-AF9F-B430-697C-AB817BCD5687}"/>
          </ac:picMkLst>
        </pc:picChg>
        <pc:picChg chg="add mod ord">
          <ac:chgData name="Pablo Garcia" userId="45d086511dae29ac" providerId="LiveId" clId="{2E1815E5-A266-4342-BFEA-C04FA0DF7251}" dt="2024-10-17T11:32:31.175" v="129" actId="167"/>
          <ac:picMkLst>
            <pc:docMk/>
            <pc:sldMk cId="3888574863" sldId="282"/>
            <ac:picMk id="4" creationId="{6A938B97-2CE3-E072-F32B-BB6F91C7B5B2}"/>
          </ac:picMkLst>
        </pc:picChg>
      </pc:sldChg>
      <pc:sldChg chg="addSp delSp modSp add mod">
        <pc:chgData name="Pablo Garcia" userId="45d086511dae29ac" providerId="LiveId" clId="{2E1815E5-A266-4342-BFEA-C04FA0DF7251}" dt="2024-10-17T11:34:18.090" v="136" actId="167"/>
        <pc:sldMkLst>
          <pc:docMk/>
          <pc:sldMk cId="2392314166" sldId="283"/>
        </pc:sldMkLst>
        <pc:picChg chg="add mod ord">
          <ac:chgData name="Pablo Garcia" userId="45d086511dae29ac" providerId="LiveId" clId="{2E1815E5-A266-4342-BFEA-C04FA0DF7251}" dt="2024-10-17T11:34:18.090" v="136" actId="167"/>
          <ac:picMkLst>
            <pc:docMk/>
            <pc:sldMk cId="2392314166" sldId="283"/>
            <ac:picMk id="3" creationId="{DC4863C8-DE00-4669-5F8D-55316AD4EACA}"/>
          </ac:picMkLst>
        </pc:picChg>
        <pc:picChg chg="del">
          <ac:chgData name="Pablo Garcia" userId="45d086511dae29ac" providerId="LiveId" clId="{2E1815E5-A266-4342-BFEA-C04FA0DF7251}" dt="2024-10-17T11:33:58.888" v="131" actId="478"/>
          <ac:picMkLst>
            <pc:docMk/>
            <pc:sldMk cId="2392314166" sldId="283"/>
            <ac:picMk id="4" creationId="{266F5F16-3054-CA52-88B0-81486E345A23}"/>
          </ac:picMkLst>
        </pc:picChg>
      </pc:sldChg>
      <pc:sldChg chg="addSp delSp modSp add mod">
        <pc:chgData name="Pablo Garcia" userId="45d086511dae29ac" providerId="LiveId" clId="{2E1815E5-A266-4342-BFEA-C04FA0DF7251}" dt="2024-10-17T11:36:02.681" v="143" actId="167"/>
        <pc:sldMkLst>
          <pc:docMk/>
          <pc:sldMk cId="182276374" sldId="284"/>
        </pc:sldMkLst>
        <pc:picChg chg="del">
          <ac:chgData name="Pablo Garcia" userId="45d086511dae29ac" providerId="LiveId" clId="{2E1815E5-A266-4342-BFEA-C04FA0DF7251}" dt="2024-10-17T11:35:41.167" v="139" actId="478"/>
          <ac:picMkLst>
            <pc:docMk/>
            <pc:sldMk cId="182276374" sldId="284"/>
            <ac:picMk id="3" creationId="{A16BE2F4-F817-BC78-618F-E3DC6E462F72}"/>
          </ac:picMkLst>
        </pc:picChg>
        <pc:picChg chg="add mod ord">
          <ac:chgData name="Pablo Garcia" userId="45d086511dae29ac" providerId="LiveId" clId="{2E1815E5-A266-4342-BFEA-C04FA0DF7251}" dt="2024-10-17T11:36:02.681" v="143" actId="167"/>
          <ac:picMkLst>
            <pc:docMk/>
            <pc:sldMk cId="182276374" sldId="284"/>
            <ac:picMk id="4" creationId="{1F8CFC6B-45BE-FB43-CCD5-5A260E027CCC}"/>
          </ac:picMkLst>
        </pc:picChg>
      </pc:sldChg>
      <pc:sldChg chg="addSp delSp modSp add mod">
        <pc:chgData name="Pablo Garcia" userId="45d086511dae29ac" providerId="LiveId" clId="{2E1815E5-A266-4342-BFEA-C04FA0DF7251}" dt="2024-10-17T11:37:26.441" v="149" actId="167"/>
        <pc:sldMkLst>
          <pc:docMk/>
          <pc:sldMk cId="1622399972" sldId="285"/>
        </pc:sldMkLst>
        <pc:picChg chg="add mod ord">
          <ac:chgData name="Pablo Garcia" userId="45d086511dae29ac" providerId="LiveId" clId="{2E1815E5-A266-4342-BFEA-C04FA0DF7251}" dt="2024-10-17T11:37:26.441" v="149" actId="167"/>
          <ac:picMkLst>
            <pc:docMk/>
            <pc:sldMk cId="1622399972" sldId="285"/>
            <ac:picMk id="3" creationId="{52F076C4-DD17-E6CA-C811-63B5D2886173}"/>
          </ac:picMkLst>
        </pc:picChg>
        <pc:picChg chg="del">
          <ac:chgData name="Pablo Garcia" userId="45d086511dae29ac" providerId="LiveId" clId="{2E1815E5-A266-4342-BFEA-C04FA0DF7251}" dt="2024-10-17T11:37:09.396" v="145" actId="478"/>
          <ac:picMkLst>
            <pc:docMk/>
            <pc:sldMk cId="1622399972" sldId="285"/>
            <ac:picMk id="4" creationId="{F49FE834-CEB8-ED10-28AF-5EAC63B8D8A5}"/>
          </ac:picMkLst>
        </pc:picChg>
      </pc:sldChg>
      <pc:sldChg chg="addSp delSp modSp add mod">
        <pc:chgData name="Pablo Garcia" userId="45d086511dae29ac" providerId="LiveId" clId="{2E1815E5-A266-4342-BFEA-C04FA0DF7251}" dt="2024-10-17T11:39:44.479" v="156" actId="167"/>
        <pc:sldMkLst>
          <pc:docMk/>
          <pc:sldMk cId="2120232642" sldId="286"/>
        </pc:sldMkLst>
        <pc:picChg chg="del">
          <ac:chgData name="Pablo Garcia" userId="45d086511dae29ac" providerId="LiveId" clId="{2E1815E5-A266-4342-BFEA-C04FA0DF7251}" dt="2024-10-17T11:39:18.387" v="151" actId="478"/>
          <ac:picMkLst>
            <pc:docMk/>
            <pc:sldMk cId="2120232642" sldId="286"/>
            <ac:picMk id="3" creationId="{0EBEA33F-6E2D-2E65-A514-A836C000C0B3}"/>
          </ac:picMkLst>
        </pc:picChg>
        <pc:picChg chg="add mod ord">
          <ac:chgData name="Pablo Garcia" userId="45d086511dae29ac" providerId="LiveId" clId="{2E1815E5-A266-4342-BFEA-C04FA0DF7251}" dt="2024-10-17T11:39:44.479" v="156" actId="167"/>
          <ac:picMkLst>
            <pc:docMk/>
            <pc:sldMk cId="2120232642" sldId="286"/>
            <ac:picMk id="4" creationId="{357CB226-39F3-C40D-8412-BD86A6653438}"/>
          </ac:picMkLst>
        </pc:picChg>
      </pc:sldChg>
      <pc:sldChg chg="addSp delSp modSp add mod">
        <pc:chgData name="Pablo Garcia" userId="45d086511dae29ac" providerId="LiveId" clId="{2E1815E5-A266-4342-BFEA-C04FA0DF7251}" dt="2024-10-17T11:40:45.226" v="162" actId="167"/>
        <pc:sldMkLst>
          <pc:docMk/>
          <pc:sldMk cId="850801137" sldId="287"/>
        </pc:sldMkLst>
        <pc:picChg chg="add mod ord">
          <ac:chgData name="Pablo Garcia" userId="45d086511dae29ac" providerId="LiveId" clId="{2E1815E5-A266-4342-BFEA-C04FA0DF7251}" dt="2024-10-17T11:40:45.226" v="162" actId="167"/>
          <ac:picMkLst>
            <pc:docMk/>
            <pc:sldMk cId="850801137" sldId="287"/>
            <ac:picMk id="3" creationId="{63B3E185-30C6-B6EA-5327-E9DDA22B319C}"/>
          </ac:picMkLst>
        </pc:picChg>
        <pc:picChg chg="del">
          <ac:chgData name="Pablo Garcia" userId="45d086511dae29ac" providerId="LiveId" clId="{2E1815E5-A266-4342-BFEA-C04FA0DF7251}" dt="2024-10-17T11:40:30.586" v="158" actId="478"/>
          <ac:picMkLst>
            <pc:docMk/>
            <pc:sldMk cId="850801137" sldId="287"/>
            <ac:picMk id="4" creationId="{B271EAFB-5373-4619-6FCE-90CC8EF5956E}"/>
          </ac:picMkLst>
        </pc:picChg>
      </pc:sldChg>
      <pc:sldChg chg="addSp delSp modSp add mod">
        <pc:chgData name="Pablo Garcia" userId="45d086511dae29ac" providerId="LiveId" clId="{2E1815E5-A266-4342-BFEA-C04FA0DF7251}" dt="2024-10-17T11:41:39.818" v="168" actId="167"/>
        <pc:sldMkLst>
          <pc:docMk/>
          <pc:sldMk cId="3438914113" sldId="288"/>
        </pc:sldMkLst>
        <pc:picChg chg="del">
          <ac:chgData name="Pablo Garcia" userId="45d086511dae29ac" providerId="LiveId" clId="{2E1815E5-A266-4342-BFEA-C04FA0DF7251}" dt="2024-10-17T11:41:23.740" v="164" actId="478"/>
          <ac:picMkLst>
            <pc:docMk/>
            <pc:sldMk cId="3438914113" sldId="288"/>
            <ac:picMk id="3" creationId="{0A095530-83E6-B757-9172-382812CFF015}"/>
          </ac:picMkLst>
        </pc:picChg>
        <pc:picChg chg="add mod ord">
          <ac:chgData name="Pablo Garcia" userId="45d086511dae29ac" providerId="LiveId" clId="{2E1815E5-A266-4342-BFEA-C04FA0DF7251}" dt="2024-10-17T11:41:39.818" v="168" actId="167"/>
          <ac:picMkLst>
            <pc:docMk/>
            <pc:sldMk cId="3438914113" sldId="288"/>
            <ac:picMk id="4" creationId="{7B8230BA-F280-6420-B5CC-3ED047C58579}"/>
          </ac:picMkLst>
        </pc:picChg>
      </pc:sldChg>
      <pc:sldChg chg="add">
        <pc:chgData name="Pablo Garcia" userId="45d086511dae29ac" providerId="LiveId" clId="{2E1815E5-A266-4342-BFEA-C04FA0DF7251}" dt="2024-10-17T11:41:58.301" v="169" actId="2890"/>
        <pc:sldMkLst>
          <pc:docMk/>
          <pc:sldMk cId="3056206999" sldId="289"/>
        </pc:sldMkLst>
      </pc:sldChg>
      <pc:sldChg chg="addSp delSp modSp add mod">
        <pc:chgData name="Pablo Garcia" userId="45d086511dae29ac" providerId="LiveId" clId="{2E1815E5-A266-4342-BFEA-C04FA0DF7251}" dt="2024-10-17T11:42:48.548" v="175" actId="167"/>
        <pc:sldMkLst>
          <pc:docMk/>
          <pc:sldMk cId="4102839234" sldId="290"/>
        </pc:sldMkLst>
        <pc:picChg chg="add mod ord">
          <ac:chgData name="Pablo Garcia" userId="45d086511dae29ac" providerId="LiveId" clId="{2E1815E5-A266-4342-BFEA-C04FA0DF7251}" dt="2024-10-17T11:42:48.548" v="175" actId="167"/>
          <ac:picMkLst>
            <pc:docMk/>
            <pc:sldMk cId="4102839234" sldId="290"/>
            <ac:picMk id="3" creationId="{EC8FD1EE-B5C1-4785-21F1-A98FC9EE2E4C}"/>
          </ac:picMkLst>
        </pc:picChg>
        <pc:picChg chg="del">
          <ac:chgData name="Pablo Garcia" userId="45d086511dae29ac" providerId="LiveId" clId="{2E1815E5-A266-4342-BFEA-C04FA0DF7251}" dt="2024-10-17T11:42:33.299" v="171" actId="478"/>
          <ac:picMkLst>
            <pc:docMk/>
            <pc:sldMk cId="4102839234" sldId="290"/>
            <ac:picMk id="4" creationId="{888BBD57-09D7-B96D-1610-BA857DF37452}"/>
          </ac:picMkLst>
        </pc:picChg>
      </pc:sldChg>
      <pc:sldChg chg="addSp delSp modSp add mod">
        <pc:chgData name="Pablo Garcia" userId="45d086511dae29ac" providerId="LiveId" clId="{2E1815E5-A266-4342-BFEA-C04FA0DF7251}" dt="2024-10-17T11:44:10.325" v="181" actId="167"/>
        <pc:sldMkLst>
          <pc:docMk/>
          <pc:sldMk cId="51424597" sldId="291"/>
        </pc:sldMkLst>
        <pc:picChg chg="del">
          <ac:chgData name="Pablo Garcia" userId="45d086511dae29ac" providerId="LiveId" clId="{2E1815E5-A266-4342-BFEA-C04FA0DF7251}" dt="2024-10-17T11:43:53.591" v="177" actId="478"/>
          <ac:picMkLst>
            <pc:docMk/>
            <pc:sldMk cId="51424597" sldId="291"/>
            <ac:picMk id="3" creationId="{11D12CFC-5C28-89BD-082A-8C2F6FC8F3B5}"/>
          </ac:picMkLst>
        </pc:picChg>
        <pc:picChg chg="add mod ord">
          <ac:chgData name="Pablo Garcia" userId="45d086511dae29ac" providerId="LiveId" clId="{2E1815E5-A266-4342-BFEA-C04FA0DF7251}" dt="2024-10-17T11:44:10.325" v="181" actId="167"/>
          <ac:picMkLst>
            <pc:docMk/>
            <pc:sldMk cId="51424597" sldId="291"/>
            <ac:picMk id="4" creationId="{8DF1E41D-6087-2DB7-4526-B1C1117917F7}"/>
          </ac:picMkLst>
        </pc:picChg>
      </pc:sldChg>
      <pc:sldChg chg="addSp delSp modSp add mod">
        <pc:chgData name="Pablo Garcia" userId="45d086511dae29ac" providerId="LiveId" clId="{2E1815E5-A266-4342-BFEA-C04FA0DF7251}" dt="2024-10-17T11:45:52.491" v="189" actId="478"/>
        <pc:sldMkLst>
          <pc:docMk/>
          <pc:sldMk cId="569054566" sldId="292"/>
        </pc:sldMkLst>
        <pc:spChg chg="del">
          <ac:chgData name="Pablo Garcia" userId="45d086511dae29ac" providerId="LiveId" clId="{2E1815E5-A266-4342-BFEA-C04FA0DF7251}" dt="2024-10-17T11:45:52.491" v="189" actId="478"/>
          <ac:spMkLst>
            <pc:docMk/>
            <pc:sldMk cId="569054566" sldId="292"/>
            <ac:spMk id="6" creationId="{B3795B20-5A72-7AC8-72A2-5A075B8EDCD9}"/>
          </ac:spMkLst>
        </pc:spChg>
        <pc:picChg chg="add mod ord">
          <ac:chgData name="Pablo Garcia" userId="45d086511dae29ac" providerId="LiveId" clId="{2E1815E5-A266-4342-BFEA-C04FA0DF7251}" dt="2024-10-17T11:45:44.929" v="188" actId="167"/>
          <ac:picMkLst>
            <pc:docMk/>
            <pc:sldMk cId="569054566" sldId="292"/>
            <ac:picMk id="3" creationId="{8448F01B-176B-E085-FF58-3415C13BAFA2}"/>
          </ac:picMkLst>
        </pc:picChg>
        <pc:picChg chg="del">
          <ac:chgData name="Pablo Garcia" userId="45d086511dae29ac" providerId="LiveId" clId="{2E1815E5-A266-4342-BFEA-C04FA0DF7251}" dt="2024-10-17T11:44:53.947" v="183" actId="478"/>
          <ac:picMkLst>
            <pc:docMk/>
            <pc:sldMk cId="569054566" sldId="292"/>
            <ac:picMk id="4" creationId="{A514D938-3890-816A-E737-0292179AB6AF}"/>
          </ac:picMkLst>
        </pc:picChg>
      </pc:sldChg>
      <pc:sldChg chg="addSp delSp modSp add mod">
        <pc:chgData name="Pablo Garcia" userId="45d086511dae29ac" providerId="LiveId" clId="{2E1815E5-A266-4342-BFEA-C04FA0DF7251}" dt="2024-10-17T11:46:55.426" v="197" actId="14100"/>
        <pc:sldMkLst>
          <pc:docMk/>
          <pc:sldMk cId="3617770106" sldId="293"/>
        </pc:sldMkLst>
        <pc:picChg chg="del">
          <ac:chgData name="Pablo Garcia" userId="45d086511dae29ac" providerId="LiveId" clId="{2E1815E5-A266-4342-BFEA-C04FA0DF7251}" dt="2024-10-17T11:46:28.395" v="191" actId="478"/>
          <ac:picMkLst>
            <pc:docMk/>
            <pc:sldMk cId="3617770106" sldId="293"/>
            <ac:picMk id="3" creationId="{CEAD8AD6-3FB9-5A66-1CA9-A289230D092C}"/>
          </ac:picMkLst>
        </pc:picChg>
        <pc:picChg chg="add mod ord">
          <ac:chgData name="Pablo Garcia" userId="45d086511dae29ac" providerId="LiveId" clId="{2E1815E5-A266-4342-BFEA-C04FA0DF7251}" dt="2024-10-17T11:46:55.426" v="197" actId="14100"/>
          <ac:picMkLst>
            <pc:docMk/>
            <pc:sldMk cId="3617770106" sldId="293"/>
            <ac:picMk id="4" creationId="{5B78D793-9435-1510-FDB1-B0DCB777E17B}"/>
          </ac:picMkLst>
        </pc:picChg>
      </pc:sldChg>
      <pc:sldChg chg="addSp delSp modSp add mod">
        <pc:chgData name="Pablo Garcia" userId="45d086511dae29ac" providerId="LiveId" clId="{2E1815E5-A266-4342-BFEA-C04FA0DF7251}" dt="2024-10-17T12:08:53.832" v="254" actId="167"/>
        <pc:sldMkLst>
          <pc:docMk/>
          <pc:sldMk cId="3965798380" sldId="294"/>
        </pc:sldMkLst>
        <pc:picChg chg="add mod ord">
          <ac:chgData name="Pablo Garcia" userId="45d086511dae29ac" providerId="LiveId" clId="{2E1815E5-A266-4342-BFEA-C04FA0DF7251}" dt="2024-10-17T12:08:53.832" v="254" actId="167"/>
          <ac:picMkLst>
            <pc:docMk/>
            <pc:sldMk cId="3965798380" sldId="294"/>
            <ac:picMk id="3" creationId="{D94BB904-8223-BB5B-EABC-F266FBC47DAA}"/>
          </ac:picMkLst>
        </pc:picChg>
        <pc:picChg chg="del">
          <ac:chgData name="Pablo Garcia" userId="45d086511dae29ac" providerId="LiveId" clId="{2E1815E5-A266-4342-BFEA-C04FA0DF7251}" dt="2024-10-17T12:08:19.271" v="218" actId="478"/>
          <ac:picMkLst>
            <pc:docMk/>
            <pc:sldMk cId="3965798380" sldId="294"/>
            <ac:picMk id="5" creationId="{646BE695-D7D1-42DF-9785-7CFD1ED08A66}"/>
          </ac:picMkLst>
        </pc:picChg>
      </pc:sldChg>
      <pc:sldChg chg="add del">
        <pc:chgData name="Pablo Garcia" userId="45d086511dae29ac" providerId="LiveId" clId="{2E1815E5-A266-4342-BFEA-C04FA0DF7251}" dt="2024-10-17T11:57:34.705" v="201" actId="2696"/>
        <pc:sldMkLst>
          <pc:docMk/>
          <pc:sldMk cId="3972177449" sldId="294"/>
        </pc:sldMkLst>
      </pc:sldChg>
      <pc:sldChg chg="addSp delSp modSp add mod">
        <pc:chgData name="Pablo Garcia" userId="45d086511dae29ac" providerId="LiveId" clId="{2E1815E5-A266-4342-BFEA-C04FA0DF7251}" dt="2024-10-17T12:10:28.096" v="303" actId="1035"/>
        <pc:sldMkLst>
          <pc:docMk/>
          <pc:sldMk cId="97494498" sldId="295"/>
        </pc:sldMkLst>
        <pc:picChg chg="del">
          <ac:chgData name="Pablo Garcia" userId="45d086511dae29ac" providerId="LiveId" clId="{2E1815E5-A266-4342-BFEA-C04FA0DF7251}" dt="2024-10-17T12:09:10.332" v="256" actId="478"/>
          <ac:picMkLst>
            <pc:docMk/>
            <pc:sldMk cId="97494498" sldId="295"/>
            <ac:picMk id="3" creationId="{ABD08C38-CB55-2ED8-D6FD-E668230D800E}"/>
          </ac:picMkLst>
        </pc:picChg>
        <pc:picChg chg="add mod ord">
          <ac:chgData name="Pablo Garcia" userId="45d086511dae29ac" providerId="LiveId" clId="{2E1815E5-A266-4342-BFEA-C04FA0DF7251}" dt="2024-10-17T12:10:28.096" v="303" actId="1035"/>
          <ac:picMkLst>
            <pc:docMk/>
            <pc:sldMk cId="97494498" sldId="295"/>
            <ac:picMk id="4" creationId="{BBEE0323-1B09-3E40-563B-45138075538B}"/>
          </ac:picMkLst>
        </pc:picChg>
      </pc:sldChg>
      <pc:sldChg chg="addSp delSp modSp add mod">
        <pc:chgData name="Pablo Garcia" userId="45d086511dae29ac" providerId="LiveId" clId="{2E1815E5-A266-4342-BFEA-C04FA0DF7251}" dt="2024-10-17T12:11:17.015" v="334" actId="167"/>
        <pc:sldMkLst>
          <pc:docMk/>
          <pc:sldMk cId="2883515843" sldId="296"/>
        </pc:sldMkLst>
        <pc:picChg chg="add mod ord">
          <ac:chgData name="Pablo Garcia" userId="45d086511dae29ac" providerId="LiveId" clId="{2E1815E5-A266-4342-BFEA-C04FA0DF7251}" dt="2024-10-17T12:11:17.015" v="334" actId="167"/>
          <ac:picMkLst>
            <pc:docMk/>
            <pc:sldMk cId="2883515843" sldId="296"/>
            <ac:picMk id="3" creationId="{97D76470-3376-CB5E-052A-66BF4E3FFAC7}"/>
          </ac:picMkLst>
        </pc:picChg>
        <pc:picChg chg="del">
          <ac:chgData name="Pablo Garcia" userId="45d086511dae29ac" providerId="LiveId" clId="{2E1815E5-A266-4342-BFEA-C04FA0DF7251}" dt="2024-10-17T12:11:04.062" v="305" actId="478"/>
          <ac:picMkLst>
            <pc:docMk/>
            <pc:sldMk cId="2883515843" sldId="296"/>
            <ac:picMk id="4" creationId="{AA21E542-E084-B87A-F4F3-51E35A2712F0}"/>
          </ac:picMkLst>
        </pc:picChg>
      </pc:sldChg>
      <pc:sldChg chg="addSp delSp modSp add mod">
        <pc:chgData name="Pablo Garcia" userId="45d086511dae29ac" providerId="LiveId" clId="{2E1815E5-A266-4342-BFEA-C04FA0DF7251}" dt="2024-10-17T12:12:10.603" v="373" actId="167"/>
        <pc:sldMkLst>
          <pc:docMk/>
          <pc:sldMk cId="326545138" sldId="297"/>
        </pc:sldMkLst>
        <pc:picChg chg="del">
          <ac:chgData name="Pablo Garcia" userId="45d086511dae29ac" providerId="LiveId" clId="{2E1815E5-A266-4342-BFEA-C04FA0DF7251}" dt="2024-10-17T12:11:52.291" v="336" actId="478"/>
          <ac:picMkLst>
            <pc:docMk/>
            <pc:sldMk cId="326545138" sldId="297"/>
            <ac:picMk id="3" creationId="{ABDC5BFB-2D14-1839-33DA-5BFC84EC4F92}"/>
          </ac:picMkLst>
        </pc:picChg>
        <pc:picChg chg="add mod ord">
          <ac:chgData name="Pablo Garcia" userId="45d086511dae29ac" providerId="LiveId" clId="{2E1815E5-A266-4342-BFEA-C04FA0DF7251}" dt="2024-10-17T12:12:10.603" v="373" actId="167"/>
          <ac:picMkLst>
            <pc:docMk/>
            <pc:sldMk cId="326545138" sldId="297"/>
            <ac:picMk id="4" creationId="{3F1D16C3-6D46-D744-207C-7CC3D807A2AE}"/>
          </ac:picMkLst>
        </pc:picChg>
      </pc:sldChg>
      <pc:sldChg chg="addSp delSp modSp add mod">
        <pc:chgData name="Pablo Garcia" userId="45d086511dae29ac" providerId="LiveId" clId="{2E1815E5-A266-4342-BFEA-C04FA0DF7251}" dt="2024-10-17T12:13:02.927" v="412" actId="167"/>
        <pc:sldMkLst>
          <pc:docMk/>
          <pc:sldMk cId="3065844082" sldId="298"/>
        </pc:sldMkLst>
        <pc:picChg chg="add mod ord">
          <ac:chgData name="Pablo Garcia" userId="45d086511dae29ac" providerId="LiveId" clId="{2E1815E5-A266-4342-BFEA-C04FA0DF7251}" dt="2024-10-17T12:13:02.927" v="412" actId="167"/>
          <ac:picMkLst>
            <pc:docMk/>
            <pc:sldMk cId="3065844082" sldId="298"/>
            <ac:picMk id="3" creationId="{025F3345-7108-1B19-B0DA-1F7962F78996}"/>
          </ac:picMkLst>
        </pc:picChg>
        <pc:picChg chg="del">
          <ac:chgData name="Pablo Garcia" userId="45d086511dae29ac" providerId="LiveId" clId="{2E1815E5-A266-4342-BFEA-C04FA0DF7251}" dt="2024-10-17T12:12:49.428" v="375" actId="478"/>
          <ac:picMkLst>
            <pc:docMk/>
            <pc:sldMk cId="3065844082" sldId="298"/>
            <ac:picMk id="4" creationId="{620CCB8B-B137-C2D4-97A6-DE8B88926F71}"/>
          </ac:picMkLst>
        </pc:picChg>
      </pc:sldChg>
      <pc:sldChg chg="modSp add mod ord">
        <pc:chgData name="Pablo Garcia" userId="45d086511dae29ac" providerId="LiveId" clId="{2E1815E5-A266-4342-BFEA-C04FA0DF7251}" dt="2024-10-23T18:06:48.458" v="631"/>
        <pc:sldMkLst>
          <pc:docMk/>
          <pc:sldMk cId="1101827053" sldId="299"/>
        </pc:sldMkLst>
        <pc:spChg chg="mod">
          <ac:chgData name="Pablo Garcia" userId="45d086511dae29ac" providerId="LiveId" clId="{2E1815E5-A266-4342-BFEA-C04FA0DF7251}" dt="2024-10-17T16:13:40.251" v="421" actId="20577"/>
          <ac:spMkLst>
            <pc:docMk/>
            <pc:sldMk cId="1101827053" sldId="299"/>
            <ac:spMk id="6" creationId="{63F67221-66E3-3205-798E-7E2D438F154E}"/>
          </ac:spMkLst>
        </pc:spChg>
      </pc:sldChg>
      <pc:sldChg chg="addSp delSp add del mod">
        <pc:chgData name="Pablo Garcia" userId="45d086511dae29ac" providerId="LiveId" clId="{2E1815E5-A266-4342-BFEA-C04FA0DF7251}" dt="2024-10-18T18:59:25.734" v="429" actId="2890"/>
        <pc:sldMkLst>
          <pc:docMk/>
          <pc:sldMk cId="1846357668" sldId="300"/>
        </pc:sldMkLst>
        <pc:picChg chg="add del">
          <ac:chgData name="Pablo Garcia" userId="45d086511dae29ac" providerId="LiveId" clId="{2E1815E5-A266-4342-BFEA-C04FA0DF7251}" dt="2024-10-18T18:59:24.609" v="428" actId="478"/>
          <ac:picMkLst>
            <pc:docMk/>
            <pc:sldMk cId="1846357668" sldId="300"/>
            <ac:picMk id="4" creationId="{47148F46-94D5-D589-DE1D-5D64F7789025}"/>
          </ac:picMkLst>
        </pc:picChg>
        <pc:picChg chg="add del">
          <ac:chgData name="Pablo Garcia" userId="45d086511dae29ac" providerId="LiveId" clId="{2E1815E5-A266-4342-BFEA-C04FA0DF7251}" dt="2024-10-18T18:59:23.171" v="427" actId="478"/>
          <ac:picMkLst>
            <pc:docMk/>
            <pc:sldMk cId="1846357668" sldId="300"/>
            <ac:picMk id="7" creationId="{92FF14C4-ADAD-E220-7677-A7025DF49F4E}"/>
          </ac:picMkLst>
        </pc:picChg>
      </pc:sldChg>
      <pc:sldChg chg="addSp delSp modSp add mod">
        <pc:chgData name="Pablo Garcia" userId="45d086511dae29ac" providerId="LiveId" clId="{2E1815E5-A266-4342-BFEA-C04FA0DF7251}" dt="2024-10-18T19:09:54.761" v="629" actId="1035"/>
        <pc:sldMkLst>
          <pc:docMk/>
          <pc:sldMk cId="2165404884" sldId="300"/>
        </pc:sldMkLst>
        <pc:spChg chg="add mod">
          <ac:chgData name="Pablo Garcia" userId="45d086511dae29ac" providerId="LiveId" clId="{2E1815E5-A266-4342-BFEA-C04FA0DF7251}" dt="2024-10-18T19:06:18.065" v="557" actId="208"/>
          <ac:spMkLst>
            <pc:docMk/>
            <pc:sldMk cId="2165404884" sldId="300"/>
            <ac:spMk id="4" creationId="{67A09AD1-5585-8A39-BCF4-9BBE305F865E}"/>
          </ac:spMkLst>
        </pc:spChg>
        <pc:spChg chg="add mod">
          <ac:chgData name="Pablo Garcia" userId="45d086511dae29ac" providerId="LiveId" clId="{2E1815E5-A266-4342-BFEA-C04FA0DF7251}" dt="2024-10-18T19:09:54.230" v="628" actId="1035"/>
          <ac:spMkLst>
            <pc:docMk/>
            <pc:sldMk cId="2165404884" sldId="300"/>
            <ac:spMk id="5" creationId="{699295D2-FBFE-FB9A-C821-E255FEEBE3E6}"/>
          </ac:spMkLst>
        </pc:spChg>
        <pc:spChg chg="mod">
          <ac:chgData name="Pablo Garcia" userId="45d086511dae29ac" providerId="LiveId" clId="{2E1815E5-A266-4342-BFEA-C04FA0DF7251}" dt="2024-10-18T19:06:18.065" v="557" actId="208"/>
          <ac:spMkLst>
            <pc:docMk/>
            <pc:sldMk cId="2165404884" sldId="300"/>
            <ac:spMk id="6" creationId="{A81113A2-8CA7-06CF-9B11-2B30EEC32081}"/>
          </ac:spMkLst>
        </pc:spChg>
        <pc:spChg chg="del">
          <ac:chgData name="Pablo Garcia" userId="45d086511dae29ac" providerId="LiveId" clId="{2E1815E5-A266-4342-BFEA-C04FA0DF7251}" dt="2024-10-18T19:01:49.732" v="488" actId="478"/>
          <ac:spMkLst>
            <pc:docMk/>
            <pc:sldMk cId="2165404884" sldId="300"/>
            <ac:spMk id="7" creationId="{4B3B4D29-BC97-5F62-AE7D-FA7C2E5734EC}"/>
          </ac:spMkLst>
        </pc:spChg>
        <pc:spChg chg="add mod">
          <ac:chgData name="Pablo Garcia" userId="45d086511dae29ac" providerId="LiveId" clId="{2E1815E5-A266-4342-BFEA-C04FA0DF7251}" dt="2024-10-18T19:09:54.761" v="629" actId="1035"/>
          <ac:spMkLst>
            <pc:docMk/>
            <pc:sldMk cId="2165404884" sldId="300"/>
            <ac:spMk id="8" creationId="{EB41B754-C1B9-EB3C-53BF-0876F5EA8382}"/>
          </ac:spMkLst>
        </pc:spChg>
        <pc:spChg chg="add mod">
          <ac:chgData name="Pablo Garcia" userId="45d086511dae29ac" providerId="LiveId" clId="{2E1815E5-A266-4342-BFEA-C04FA0DF7251}" dt="2024-10-18T19:09:53.011" v="626" actId="1035"/>
          <ac:spMkLst>
            <pc:docMk/>
            <pc:sldMk cId="2165404884" sldId="300"/>
            <ac:spMk id="9" creationId="{32A47544-44AA-C34E-BBF7-0AF5CA8590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0941-F9CE-2762-CB32-EEF8AE3D0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D6EB0-71ED-CC6A-DE8F-14D9120A9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725A-B370-9AE1-24C8-9CD12B90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C38B-AA75-570F-CC54-03718755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4BDAF-D1CC-8858-5CBF-1775E0D3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9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1B9A-D326-3808-D574-EA0103D4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93AA1-7E9E-9FAC-05E0-1DFA7F37B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9863-46C7-81DE-DDF4-09ABF064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1396B-5032-FD2B-5108-C48D6807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CDFF-3805-F0DB-481D-65EC4D79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51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2C79C-8A95-4DBE-84B1-712960211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A697B-A787-0ED1-4612-4ECAC0DE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4558-2861-6D0F-FF31-0885F164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D4D1-73CA-7883-8A92-5E1CA659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3BEB-C73E-468B-4B65-2A933F37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77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842C-AD6F-A8D2-CC16-D320EF10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90D5-ABDB-E1BF-8403-0B104C1B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33F5-5F06-BA67-643A-BBF0CF79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9C2C-5242-27E5-3549-BE3F9FEC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38478-99D4-E361-FE2A-85E4403F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D4BA-D159-BD78-615C-6E454F7B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5EB4-9DFE-B4B9-F635-920ACA1A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222D0-FE2C-85F6-FBB2-5DD6E0EA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2FD9-AB90-5CB9-F090-01785F06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B097-5EC8-8488-D938-AF405738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3DD6-B579-0C99-27F6-923D02A7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3F00-B41C-3204-C08F-153BA4421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0CFF1-2CB8-8ED5-2805-0C2B926C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7D29A-A7BB-1C7B-26D5-0CFF3EE9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785B8-28A1-87F8-6551-D1704176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04B55-0E8A-BC41-C6B0-C363BA66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23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3107-487A-EA65-912A-28AFA971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7A393-8BB4-FF21-8CFC-1B9F67E7F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02FF-66A4-1025-AFFC-113BF4A2A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5929-D8E6-310D-1ED4-139C707F4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0F5D6-07BF-04CD-677A-9DCBEE132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E2771-AA13-1B6C-BC87-AB0F1B87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62E1B-D366-20A0-368A-9719419B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42FEF-48BA-572F-8548-09ABF79C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31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31BA-8745-83C2-A678-3E52A593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78559-3CF1-0BEA-2C82-E8A29D54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B265F-C6E1-3A44-6D56-958137A2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3EDB3-A308-3464-8E9D-4325B522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84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64DB6-C1C6-DBE9-1D82-FE755123C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88DA-8F42-F998-569E-1B8C3B76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80B45-0683-3F78-F8B0-61DA933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5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DDC-7C4E-2D5C-6375-4EF2017A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4C57-1633-CED3-F52D-F9D4B4D0E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0E14A-6CBE-9796-339C-744C258A4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4654A-CFEC-1088-9864-674A55DF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12D5D-5E75-5741-159F-1600DED6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C859-49A0-F98F-BEB1-459B2CA4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5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2F97-5A8A-5C99-D679-446D4833B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FA53B-B03E-7536-3BE6-A9C5D8875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2C568-F09B-62F5-9306-65B96E233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CA2C1-4BC9-3B61-B8D7-CFD1989E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02544-1D32-D1F9-959C-087398A5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0DBB9-DAB0-337A-5597-E1A56B38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59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A7309-985B-19C2-9C31-2E1503FB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AF4EB-E795-5E56-EE8E-BF8CD19A9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5F3C5-CE29-6CDB-8F23-98FB6C5D3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8A4DA-E347-48FA-BD81-259019AD2963}" type="datetimeFigureOut">
              <a:rPr lang="pt-BR" smtClean="0"/>
              <a:t>23/10/2024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2BF1-B6D0-3D64-B9A3-5976D26D8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BC9BB-76D3-F493-96AA-6E2E9190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B710C-9467-4463-88A1-FAA1837302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7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3EBC2-C439-B1D8-F158-7C697CC69F52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EDC67-9CCC-C4C5-7AD8-85DA34531E1D}"/>
              </a:ext>
            </a:extLst>
          </p:cNvPr>
          <p:cNvSpPr/>
          <p:nvPr/>
        </p:nvSpPr>
        <p:spPr>
          <a:xfrm>
            <a:off x="1524000" y="1468058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Aulas Senac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BFED80-1291-D852-FB31-4EC902ACBDB5}"/>
              </a:ext>
            </a:extLst>
          </p:cNvPr>
          <p:cNvSpPr/>
          <p:nvPr/>
        </p:nvSpPr>
        <p:spPr>
          <a:xfrm>
            <a:off x="1524000" y="3705419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Desenvolvimento Web para Adolescentes</a:t>
            </a:r>
          </a:p>
          <a:p>
            <a:pPr algn="ctr"/>
            <a:r>
              <a:rPr lang="pt-BR" sz="2800" dirty="0"/>
              <a:t>Pablo Garcia</a:t>
            </a:r>
          </a:p>
          <a:p>
            <a:pPr algn="ctr"/>
            <a:r>
              <a:rPr lang="pt-BR" sz="2800" dirty="0"/>
              <a:t>Laços de Repetição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B4D56B27-2C7D-E3AD-808F-1766F8C36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20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555C4F-925F-5577-E35E-518672FA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B9C55-3A2A-E3C5-C0E3-730FD200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10"/>
          <a:stretch/>
        </p:blipFill>
        <p:spPr>
          <a:xfrm>
            <a:off x="0" y="-1778"/>
            <a:ext cx="12192000" cy="5488178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68703386-C67C-7330-1F78-A2545436A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F30EE-46D4-2482-FF2E-C3B87C97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F4EE9-4E5C-1296-839B-728C1CE0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"/>
            <a:ext cx="12192000" cy="5659085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DB2E193E-6BA6-08BF-8BBD-4AFF7C456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562EC-F512-02D8-114C-63034C7BE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D7CC7-49D9-6EA8-24C4-4703D957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"/>
            <a:ext cx="12192000" cy="5841129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137E0A46-142A-F4C1-4E61-C26D092D1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8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DD6F4-8111-07A9-3F2A-1E54AC01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1D043-3605-8A7C-25C8-F6ED3626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2"/>
            <a:ext cx="12192000" cy="5749209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92E94D60-6E99-7FAA-86DB-FCA7956B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455BA-0575-3D0F-E750-C7533792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BB904-8223-BB5B-EABC-F266FBC4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94"/>
            <a:ext cx="12192000" cy="5654623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9E6E26CA-3DEA-CE42-495F-EF1211FF1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9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47F5CE-9BEC-5D5F-DC19-F65D7BDF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E0323-1B09-3E40-563B-45138075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"/>
            <a:ext cx="12192000" cy="574279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898CC311-9B97-4C8C-0B31-11B488BE8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878DF-6950-4A1B-1D58-4E95A2B7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76470-3376-CB5E-052A-66BF4E3F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5"/>
            <a:ext cx="12192000" cy="562964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158D34B3-B21A-B628-219E-294488ECA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1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0C3A2-2556-3B96-A384-9AFAF78C7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D16C3-6D46-D744-207C-7CC3D807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"/>
            <a:ext cx="12192000" cy="5716304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689A9764-C2D1-9FBA-00DA-EEED2D9DD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ACBFA-9E75-47A0-B8D3-C40395A6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F3345-7108-1B19-B0DA-1F7962F7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"/>
            <a:ext cx="12192000" cy="5680175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168B006B-D348-5C42-D2A8-BC798645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F6110-800B-AD2B-A221-958C51232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DD1FB-DCE2-1C26-B388-A3F68281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1"/>
            <a:ext cx="12192000" cy="5674579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D0D0E961-F247-C94F-635E-1D918C0B7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8948B-1EB2-4FCE-3075-6FB9D0BB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BF1AF-BA61-3A84-E9B7-7956C149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5"/>
            <a:ext cx="12192000" cy="5685691"/>
          </a:xfrm>
          <a:prstGeom prst="rect">
            <a:avLst/>
          </a:prstGeom>
        </p:spPr>
      </p:pic>
      <p:pic>
        <p:nvPicPr>
          <p:cNvPr id="5" name="Picture 4" descr="A blue and orange logo">
            <a:extLst>
              <a:ext uri="{FF2B5EF4-FFF2-40B4-BE49-F238E27FC236}">
                <a16:creationId xmlns:a16="http://schemas.microsoft.com/office/drawing/2014/main" id="{0B90EA55-39C8-BF58-B5B3-308DD89A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7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423BB-CDAD-7639-75DA-C987D468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A6FA5-2F84-9C85-58B2-2E14047C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1"/>
            <a:ext cx="12192000" cy="5674579"/>
          </a:xfrm>
          <a:prstGeom prst="rect">
            <a:avLst/>
          </a:prstGeom>
        </p:spPr>
      </p:pic>
      <p:pic>
        <p:nvPicPr>
          <p:cNvPr id="2" name="Picture 1" descr="A blue and orange logo">
            <a:extLst>
              <a:ext uri="{FF2B5EF4-FFF2-40B4-BE49-F238E27FC236}">
                <a16:creationId xmlns:a16="http://schemas.microsoft.com/office/drawing/2014/main" id="{454F316D-64EB-5745-CD99-BD693F71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0228C-E0A9-D707-951D-9D321442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24C8-0C1D-FE57-3922-6E5AC6D0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"/>
            <a:ext cx="12192000" cy="5729072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BE2CCECD-4D57-E403-EEAA-F2B24DD4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8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A6537-A805-83F5-E9D2-8025EBAF5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7A03-1A18-58C3-7429-DA236EBA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6"/>
            <a:ext cx="12192000" cy="6413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BF1D83-A71A-E3B7-F0A3-9E5D24EC37F0}"/>
              </a:ext>
            </a:extLst>
          </p:cNvPr>
          <p:cNvSpPr/>
          <p:nvPr/>
        </p:nvSpPr>
        <p:spPr>
          <a:xfrm>
            <a:off x="10447506" y="0"/>
            <a:ext cx="1744494" cy="1060315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F47AB052-9480-1CBD-7D5B-70275A0CF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668000" y="5466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1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36F60-3D71-3BD4-E0A4-0757208C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BB1FB-CDA1-26A6-E320-E316730E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"/>
            <a:ext cx="12192000" cy="6853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EFB826-3986-1F67-8B3A-CC4BBB0C206F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EFB03A98-41CE-6B5F-FD65-C341E098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5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C61A3-EF42-874B-42A9-14112493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6DE8BB-62A0-6BC3-4F42-E7060DADF06A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168EB-891B-8F3C-4F20-5297F392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17"/>
            <a:ext cx="12192000" cy="5795376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CC902720-E550-4064-BD5F-E43523560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6F55B-8E72-6CE2-F7D2-B0996237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856653-E33B-8544-93DE-0E0ACA281667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26A2-80F2-C6D3-89EC-9F2866AE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25"/>
            <a:ext cx="12192000" cy="5816060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77CA8E02-3086-9C14-5900-F8529D9B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93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DBB49-DEE0-691F-9A7D-36721A6C9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8AD05-4E66-6947-78EC-C6FFD880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-6954"/>
            <a:ext cx="12182988" cy="5746272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E5618552-A7FB-FC1E-DEF0-60F722556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54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53B9A-1CA1-A685-AC29-15B99966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5F1E4-D8DA-BEDE-0182-5010A846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8" y="2774"/>
            <a:ext cx="12104657" cy="6842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D58E88-71DE-E2D8-10ED-B1001EFD0150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1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18732-246D-831C-E9CA-5FBF29A3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1C1A64-C1B7-E3E1-15AD-293C845B5073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3A5B5-DCCE-F827-4DFA-6C37CD20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2501"/>
            <a:ext cx="12192004" cy="5751783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277095E5-41ED-AE16-4DDA-726AABC87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68A3F-2CC9-C9B1-8DE9-17A03DED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8C8D7-41B2-3712-E54D-BD89BCA5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" y="-6"/>
            <a:ext cx="12172116" cy="5836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6597AB-2847-1CF5-34A6-ED118CFD31F3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BC7010B1-2479-2B0D-3559-673DFDF73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CE40D5-66F4-6D2D-8216-646309C4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DDB71-2FFF-B831-BBF5-CDA92C70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"/>
            <a:ext cx="12192000" cy="5603983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8370F16E-3A01-FEDD-8FBF-F9F1A58E2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E824D-84E9-9EC3-A7B6-0267BB17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2D4EB-EC00-26DE-9B89-340974AB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78870" cy="5629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FF40-C1FD-8C5E-FD0B-3832415CC51B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AF7144B1-C3AD-C19B-22C6-9232BE92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18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373B0-96D8-F9CE-8DCA-AB1665B2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D0CD2-82AB-0B4F-BB88-A096492F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"/>
            <a:ext cx="12183224" cy="57365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BF86C-7C99-0E09-E6AD-C8890B63F66D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3C28658F-31BD-A032-77A3-76176A38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0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51C7E-BBF4-8ADB-99FF-2903B5259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863C8-DE00-4669-5F8D-55316AD4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72540" cy="5564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18197D-EB9A-4E24-D5FF-10ACA18FB0EA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B485A501-E728-45B4-781C-00312E08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14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94122-B1F8-1AA8-A043-35700A71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CFC6B-45BE-FB43-CCD5-5A260E02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1"/>
            <a:ext cx="12186134" cy="5726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092E3E-33C4-C95F-8D62-6A3E0D3A2396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7E89694F-632F-E3A8-9A9E-E5DCA6DB8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9CBEA-8CCB-0577-D726-AB9BC00D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076C4-DD17-E6CA-C811-63B5D288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270" cy="5518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28EEA-FE70-FE6F-37A0-FC087BB8EB1A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B5BAEB04-E2AE-C7F3-4931-97BCE1AD0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9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97C8D-617F-23E7-5A65-8FB32CD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CB226-39F3-C40D-8412-BD86A665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1"/>
            <a:ext cx="12172540" cy="5619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8DEEC8-7002-E8AB-688E-B098A5ADEE69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CB89375A-8C85-24C4-05AA-E58AF488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32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4441A-9268-86A9-94E6-E369EF27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3E185-30C6-B6EA-5327-E9DDA22B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65941" cy="56781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100092-3C44-C6C0-0937-12C52BEF8A63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19A91E34-632B-8558-9EFC-8D6230440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01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43E37-4DBA-6A1D-233A-21A42EFF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230BA-F280-6420-B5CC-3ED047C5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77434" cy="575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678ADC-9296-9D1B-6425-573709ED5986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B7E13619-5FF4-F925-25B0-19748C6E0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1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09CF7B-59CF-15B3-91AC-834C7F74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C217C-8207-C02B-833A-EFDD111F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77434" cy="575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94C61B-78A4-B476-FA52-A663066EE2F1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9F2B471F-A1CD-94DB-62BB-E8DB92B22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06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9DA7E-B255-039C-EC97-1DAF80DD5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FD1EE-B5C1-4785-21F1-A98FC9EE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64864" cy="5639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74B019-09FB-3A40-DEEC-0A6133E3E770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8BA994F8-ECE8-C3F7-1D4D-9385A78F2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7580F-37B4-CA87-4301-B0B2F309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323AA-5DDF-0BA9-15B6-87FCE8EF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4"/>
            <a:ext cx="12192000" cy="572857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E79468D9-BC9F-4BDA-658D-19C06670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1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E7095-AF10-1656-F53D-886F8E284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1E41D-6087-2DB7-4526-B1C11179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82142" cy="586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AD49B9-A955-CC8D-8A48-E0D8F1221463}"/>
              </a:ext>
            </a:extLst>
          </p:cNvPr>
          <p:cNvSpPr/>
          <p:nvPr/>
        </p:nvSpPr>
        <p:spPr>
          <a:xfrm>
            <a:off x="194553" y="5564221"/>
            <a:ext cx="1857983" cy="11582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57D3D1E6-6EA6-FAF2-216B-DEF13CBD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56DA3-F9C9-52A4-C865-1FFB73E0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8F01B-176B-E085-FF58-3415C13B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" y="12502"/>
            <a:ext cx="12181653" cy="5746272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B4412E74-74C2-215B-D009-0F178AA7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4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8CB52-7E88-1F60-5C65-D8AD2949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78D793-9435-1510-FDB1-B0DCB777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" y="12502"/>
            <a:ext cx="12172541" cy="5820204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4E8B713E-F8F3-8334-2B21-3B80B613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F3FA0-9571-A07D-3CD5-DDDFAE26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6A3A42-0FC6-C07A-E0A7-62F0EA16B5D3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1113A2-8CA7-06CF-9B11-2B30EEC32081}"/>
              </a:ext>
            </a:extLst>
          </p:cNvPr>
          <p:cNvSpPr/>
          <p:nvPr/>
        </p:nvSpPr>
        <p:spPr>
          <a:xfrm>
            <a:off x="292813" y="1116553"/>
            <a:ext cx="9695871" cy="85243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solidFill>
              <a:srgbClr val="4FB3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for_somar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b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Escreva um algoritmo que solicite um número e ele devolve a soma de 1 até o número digitado, o incluindo.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BE7AD0B6-7ECE-A3D0-EF60-CF5F48D1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A09AD1-5585-8A39-BCF4-9BBE305F865E}"/>
              </a:ext>
            </a:extLst>
          </p:cNvPr>
          <p:cNvSpPr/>
          <p:nvPr/>
        </p:nvSpPr>
        <p:spPr>
          <a:xfrm>
            <a:off x="284709" y="146895"/>
            <a:ext cx="9695871" cy="85243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solidFill>
              <a:srgbClr val="4FB3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for_contador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b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Crie um </a:t>
            </a:r>
            <a:r>
              <a:rPr lang="pt-BR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algorítmo</a:t>
            </a: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que solicite um número ao usuário e ele devolva uma contagem até o número usando for.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9295D2-FBFE-FB9A-C821-E255FEEBE3E6}"/>
              </a:ext>
            </a:extLst>
          </p:cNvPr>
          <p:cNvSpPr/>
          <p:nvPr/>
        </p:nvSpPr>
        <p:spPr>
          <a:xfrm>
            <a:off x="284707" y="2120055"/>
            <a:ext cx="9695871" cy="852437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solidFill>
              <a:srgbClr val="4FB3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for_fatorial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b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Faça um programa que solicite um número e calcule o fatorial dele.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41B754-C1B9-EB3C-53BF-0876F5EA8382}"/>
              </a:ext>
            </a:extLst>
          </p:cNvPr>
          <p:cNvSpPr/>
          <p:nvPr/>
        </p:nvSpPr>
        <p:spPr>
          <a:xfrm>
            <a:off x="284707" y="3123558"/>
            <a:ext cx="9695871" cy="2109923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solidFill>
              <a:srgbClr val="4FB3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for_tabuada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b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Escreve um algoritmo no qual lhe solicite um número e ele retorna a tabuada de 1 a 10 do número digitado</a:t>
            </a:r>
          </a:p>
          <a:p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Exemplo:</a:t>
            </a:r>
          </a:p>
          <a:p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x 0 = 0</a:t>
            </a:r>
          </a:p>
          <a:p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x 1 = 3</a:t>
            </a:r>
          </a:p>
          <a:p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x 10 = 30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47544-44AA-C34E-BBF7-0AF5CA8590F3}"/>
              </a:ext>
            </a:extLst>
          </p:cNvPr>
          <p:cNvSpPr/>
          <p:nvPr/>
        </p:nvSpPr>
        <p:spPr>
          <a:xfrm>
            <a:off x="284706" y="5332884"/>
            <a:ext cx="9695871" cy="1453999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solidFill>
              <a:srgbClr val="4FB3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for_contadorVogais</a:t>
            </a:r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b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Crie um </a:t>
            </a:r>
            <a:r>
              <a:rPr lang="pt-BR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algorítmo</a:t>
            </a: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que solicite ao usuário uma palavra e devolva o número de vogais que ela tem.</a:t>
            </a:r>
            <a:b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palavra.length</a:t>
            </a: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dá o tamanha da palavra</a:t>
            </a:r>
          </a:p>
          <a:p>
            <a:r>
              <a:rPr lang="pt-BR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vogais.include</a:t>
            </a:r>
            <a:r>
              <a:rPr lang="pt-BR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verifica se o item está dentro da variável vogal</a:t>
            </a:r>
          </a:p>
        </p:txBody>
      </p:sp>
    </p:spTree>
    <p:extLst>
      <p:ext uri="{BB962C8B-B14F-4D97-AF65-F5344CB8AC3E}">
        <p14:creationId xmlns:p14="http://schemas.microsoft.com/office/powerpoint/2010/main" val="216540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41B9E-15FF-45CC-7937-71CAC2FA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294F8B-B49F-F1D0-C3E8-B8CF405C3D38}"/>
              </a:ext>
            </a:extLst>
          </p:cNvPr>
          <p:cNvSpPr/>
          <p:nvPr/>
        </p:nvSpPr>
        <p:spPr>
          <a:xfrm>
            <a:off x="7791854" y="3596"/>
            <a:ext cx="4393661" cy="6854404"/>
          </a:xfrm>
          <a:prstGeom prst="rect">
            <a:avLst/>
          </a:prstGeom>
          <a:solidFill>
            <a:srgbClr val="4FB3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F67221-66E3-3205-798E-7E2D438F154E}"/>
              </a:ext>
            </a:extLst>
          </p:cNvPr>
          <p:cNvSpPr/>
          <p:nvPr/>
        </p:nvSpPr>
        <p:spPr>
          <a:xfrm>
            <a:off x="1524000" y="1468058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Obrigado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50B0EB-0E97-F8FF-7A1B-3ED3A9432539}"/>
              </a:ext>
            </a:extLst>
          </p:cNvPr>
          <p:cNvSpPr/>
          <p:nvPr/>
        </p:nvSpPr>
        <p:spPr>
          <a:xfrm>
            <a:off x="1524000" y="3705419"/>
            <a:ext cx="8746435" cy="1997766"/>
          </a:xfrm>
          <a:prstGeom prst="roundRect">
            <a:avLst>
              <a:gd name="adj" fmla="val 10337"/>
            </a:avLst>
          </a:prstGeom>
          <a:solidFill>
            <a:srgbClr val="03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Desenvolvimento Web para Adolescentes</a:t>
            </a:r>
          </a:p>
          <a:p>
            <a:pPr algn="ctr"/>
            <a:r>
              <a:rPr lang="pt-BR" sz="2800" dirty="0"/>
              <a:t>Pablo Garcia</a:t>
            </a:r>
          </a:p>
          <a:p>
            <a:pPr algn="ctr"/>
            <a:r>
              <a:rPr lang="pt-BR" sz="2800" dirty="0"/>
              <a:t>Laços de Repetição</a:t>
            </a:r>
          </a:p>
        </p:txBody>
      </p:sp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340B6367-03D0-4A14-8CC1-9230FA62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98F5D-A16D-2D07-BA26-DBE4508A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2C9C7-617B-10AE-FDCE-DBC108A0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9"/>
            <a:ext cx="12192000" cy="5736920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3BB3A8F6-462C-F8FD-F844-78422B10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3332E-2304-D134-22EB-72B8F19B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09159-DCF1-4692-31F2-EEA062DC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2"/>
            <a:ext cx="12192000" cy="5750157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810C129D-0459-8DC1-8F82-FB0223CCF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42C8B-6956-4A01-D21A-7E85241D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3C0FB-3976-D93F-DF58-2133526A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"/>
            <a:ext cx="12192000" cy="6212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9535E-E9C6-9C76-2159-B2A19BE71EB8}"/>
              </a:ext>
            </a:extLst>
          </p:cNvPr>
          <p:cNvSpPr/>
          <p:nvPr/>
        </p:nvSpPr>
        <p:spPr>
          <a:xfrm>
            <a:off x="525294" y="5583677"/>
            <a:ext cx="1177046" cy="894944"/>
          </a:xfrm>
          <a:prstGeom prst="rect">
            <a:avLst/>
          </a:prstGeom>
          <a:solidFill>
            <a:srgbClr val="2B3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1B33B15C-C729-01C6-D125-6DAD3BC72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1267716" y="12502"/>
            <a:ext cx="914554" cy="6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92853-DA0D-F84B-A856-CE9E206A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A93A5-EABE-14A7-50AB-483C26E1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"/>
            <a:ext cx="12192000" cy="5687376"/>
          </a:xfrm>
          <a:prstGeom prst="rect">
            <a:avLst/>
          </a:prstGeom>
        </p:spPr>
      </p:pic>
      <p:pic>
        <p:nvPicPr>
          <p:cNvPr id="7" name="Picture 6" descr="A blue and orange logo">
            <a:extLst>
              <a:ext uri="{FF2B5EF4-FFF2-40B4-BE49-F238E27FC236}">
                <a16:creationId xmlns:a16="http://schemas.microsoft.com/office/drawing/2014/main" id="{02CDCC3A-2BEA-41D8-9E3B-1F93A4BC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3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8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7505B-1EE4-CFD1-616E-35CE5495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75452-A709-BCE0-6D92-42C06938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4"/>
            <a:ext cx="12192000" cy="5541818"/>
          </a:xfrm>
          <a:prstGeom prst="rect">
            <a:avLst/>
          </a:prstGeom>
        </p:spPr>
      </p:pic>
      <p:pic>
        <p:nvPicPr>
          <p:cNvPr id="6" name="Picture 5" descr="A blue and orange logo">
            <a:extLst>
              <a:ext uri="{FF2B5EF4-FFF2-40B4-BE49-F238E27FC236}">
                <a16:creationId xmlns:a16="http://schemas.microsoft.com/office/drawing/2014/main" id="{2AF4146F-66A0-211F-EF86-06ED0D7D7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52304" y="12502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5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182</Words>
  <Application>Microsoft Office PowerPoint</Application>
  <PresentationFormat>Widescreen</PresentationFormat>
  <Paragraphs>19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2024-10-16T13:55:14Z</dcterms:created>
  <dcterms:modified xsi:type="dcterms:W3CDTF">2024-10-23T18:06:52Z</dcterms:modified>
</cp:coreProperties>
</file>